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ashx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418" r:id="rId2"/>
    <p:sldId id="420" r:id="rId3"/>
    <p:sldId id="419" r:id="rId4"/>
    <p:sldId id="408" r:id="rId5"/>
    <p:sldId id="424" r:id="rId6"/>
    <p:sldId id="410" r:id="rId7"/>
    <p:sldId id="421" r:id="rId8"/>
    <p:sldId id="423" r:id="rId9"/>
    <p:sldId id="422" r:id="rId10"/>
    <p:sldId id="414" r:id="rId11"/>
  </p:sldIdLst>
  <p:sldSz cx="9144000" cy="6858000" type="screen4x3"/>
  <p:notesSz cx="6797675" cy="9874250"/>
  <p:custDataLst>
    <p:tags r:id="rId1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9999"/>
    <a:srgbClr val="33CC33"/>
    <a:srgbClr val="EED512"/>
    <a:srgbClr val="66CCFF"/>
    <a:srgbClr val="00D661"/>
    <a:srgbClr val="FFA347"/>
    <a:srgbClr val="3F69B2"/>
    <a:srgbClr val="0099FF"/>
    <a:srgbClr val="F5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38" autoAdjust="0"/>
    <p:restoredTop sz="94444" autoAdjust="0"/>
  </p:normalViewPr>
  <p:slideViewPr>
    <p:cSldViewPr snapToGrid="0">
      <p:cViewPr>
        <p:scale>
          <a:sx n="66" d="100"/>
          <a:sy n="66" d="100"/>
        </p:scale>
        <p:origin x="-1782" y="-696"/>
      </p:cViewPr>
      <p:guideLst>
        <p:guide orient="horz" pos="1034"/>
        <p:guide orient="horz" pos="3658"/>
        <p:guide pos="30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3713"/>
          </a:xfrm>
          <a:prstGeom prst="rect">
            <a:avLst/>
          </a:prstGeom>
        </p:spPr>
        <p:txBody>
          <a:bodyPr vert="horz" lIns="95247" tIns="47624" rIns="95247" bIns="476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5247" tIns="47624" rIns="95247" bIns="476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F34F27-C161-4AD4-BC3B-6439BB60AEBF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47" tIns="47624" rIns="95247" bIns="4762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1825"/>
          </a:xfrm>
          <a:prstGeom prst="rect">
            <a:avLst/>
          </a:prstGeom>
        </p:spPr>
        <p:txBody>
          <a:bodyPr vert="horz" lIns="95247" tIns="47624" rIns="95247" bIns="4762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4813" cy="493713"/>
          </a:xfrm>
          <a:prstGeom prst="rect">
            <a:avLst/>
          </a:prstGeom>
        </p:spPr>
        <p:txBody>
          <a:bodyPr vert="horz" lIns="95247" tIns="47624" rIns="95247" bIns="476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5247" tIns="47624" rIns="95247" bIns="476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FAA94E-04E3-4822-9FF8-47AB8C003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458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3544AB-68B7-4372-81C5-3C0CAB5FCBB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3B41A9-B892-4B41-BB39-9E4B4F9DD0E1}" type="slidenum">
              <a:rPr lang="ru-RU" smtClean="0"/>
              <a:pPr eaLnBrk="1" hangingPunct="1"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FAA94E-04E3-4822-9FF8-47AB8C003E8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93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3.xml"/><Relationship Id="rId7" Type="http://schemas.openxmlformats.org/officeDocument/2006/relationships/oleObject" Target="../embeddings/oleObject2.bin"/><Relationship Id="rId2" Type="http://schemas.openxmlformats.org/officeDocument/2006/relationships/tags" Target="../tags/tag12.xml"/><Relationship Id="rId1" Type="http://schemas.openxmlformats.org/officeDocument/2006/relationships/vmlDrawing" Target="../drawings/vmlDrawing2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10" Type="http://schemas.openxmlformats.org/officeDocument/2006/relationships/image" Target="../media/image1.emf"/><Relationship Id="rId4" Type="http://schemas.openxmlformats.org/officeDocument/2006/relationships/tags" Target="../tags/tag69.xml"/><Relationship Id="rId9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vmlDrawing" Target="../drawings/vmlDrawing12.v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image" Target="../media/image1.emf"/><Relationship Id="rId4" Type="http://schemas.openxmlformats.org/officeDocument/2006/relationships/tags" Target="../tags/tag75.xml"/><Relationship Id="rId9" Type="http://schemas.openxmlformats.org/officeDocument/2006/relationships/oleObject" Target="../embeddings/oleObject12.bin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3.v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1.emf"/><Relationship Id="rId4" Type="http://schemas.openxmlformats.org/officeDocument/2006/relationships/tags" Target="../tags/tag18.xml"/><Relationship Id="rId9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vmlDrawing" Target="../drawings/vmlDrawing4.v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1.emf"/><Relationship Id="rId4" Type="http://schemas.openxmlformats.org/officeDocument/2006/relationships/tags" Target="../tags/tag24.xml"/><Relationship Id="rId9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vmlDrawing" Target="../drawings/vmlDrawing5.vml"/><Relationship Id="rId6" Type="http://schemas.openxmlformats.org/officeDocument/2006/relationships/tags" Target="../tags/tag32.xml"/><Relationship Id="rId11" Type="http://schemas.openxmlformats.org/officeDocument/2006/relationships/image" Target="../media/image1.emf"/><Relationship Id="rId5" Type="http://schemas.openxmlformats.org/officeDocument/2006/relationships/tags" Target="../tags/tag31.xml"/><Relationship Id="rId10" Type="http://schemas.openxmlformats.org/officeDocument/2006/relationships/oleObject" Target="../embeddings/oleObject5.bin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image" Target="../media/image1.emf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oleObject" Target="../embeddings/oleObject6.bin"/><Relationship Id="rId2" Type="http://schemas.openxmlformats.org/officeDocument/2006/relationships/tags" Target="../tags/tag35.xml"/><Relationship Id="rId1" Type="http://schemas.openxmlformats.org/officeDocument/2006/relationships/vmlDrawing" Target="../drawings/vmlDrawing6.vml"/><Relationship Id="rId6" Type="http://schemas.openxmlformats.org/officeDocument/2006/relationships/tags" Target="../tags/tag39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vmlDrawing" Target="../drawings/vmlDrawing7.v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9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50.xml"/><Relationship Id="rId7" Type="http://schemas.openxmlformats.org/officeDocument/2006/relationships/oleObject" Target="../embeddings/oleObject8.bin"/><Relationship Id="rId2" Type="http://schemas.openxmlformats.org/officeDocument/2006/relationships/tags" Target="../tags/tag49.xml"/><Relationship Id="rId1" Type="http://schemas.openxmlformats.org/officeDocument/2006/relationships/vmlDrawing" Target="../drawings/vmlDrawing8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vmlDrawing" Target="../drawings/vmlDrawing9.vml"/><Relationship Id="rId6" Type="http://schemas.openxmlformats.org/officeDocument/2006/relationships/tags" Target="../tags/tag57.xml"/><Relationship Id="rId11" Type="http://schemas.openxmlformats.org/officeDocument/2006/relationships/image" Target="../media/image1.emf"/><Relationship Id="rId5" Type="http://schemas.openxmlformats.org/officeDocument/2006/relationships/tags" Target="../tags/tag56.xml"/><Relationship Id="rId10" Type="http://schemas.openxmlformats.org/officeDocument/2006/relationships/oleObject" Target="../embeddings/oleObject9.bin"/><Relationship Id="rId4" Type="http://schemas.openxmlformats.org/officeDocument/2006/relationships/tags" Target="../tags/tag55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vmlDrawing" Target="../drawings/vmlDrawing10.vml"/><Relationship Id="rId6" Type="http://schemas.openxmlformats.org/officeDocument/2006/relationships/tags" Target="../tags/tag64.xml"/><Relationship Id="rId11" Type="http://schemas.openxmlformats.org/officeDocument/2006/relationships/image" Target="../media/image1.emf"/><Relationship Id="rId5" Type="http://schemas.openxmlformats.org/officeDocument/2006/relationships/tags" Target="../tags/tag63.xml"/><Relationship Id="rId10" Type="http://schemas.openxmlformats.org/officeDocument/2006/relationships/oleObject" Target="../embeddings/oleObject10.bin"/><Relationship Id="rId4" Type="http://schemas.openxmlformats.org/officeDocument/2006/relationships/tags" Target="../tags/tag62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31878487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5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sym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8" name="Picture 6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 rotWithShape="1">
          <a:blip r:embed="rId9" cstate="print"/>
          <a:srcRect r="3456"/>
          <a:stretch/>
        </p:blipFill>
        <p:spPr bwMode="auto">
          <a:xfrm>
            <a:off x="1587" y="4451"/>
            <a:ext cx="9142413" cy="685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18293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365245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1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/>
        <p:txBody>
          <a:bodyPr vert="eaVert"/>
          <a:lstStyle>
            <a:lvl1pPr>
              <a:defRPr>
                <a:sym typeface="Helvetica"/>
              </a:defRPr>
            </a:lvl1pPr>
            <a:lvl2pPr>
              <a:defRPr>
                <a:sym typeface="Helvetica"/>
              </a:defRPr>
            </a:lvl2pPr>
            <a:lvl3pPr>
              <a:defRPr>
                <a:sym typeface="Helvetica"/>
              </a:defRPr>
            </a:lvl3pPr>
            <a:lvl4pPr>
              <a:defRPr>
                <a:sym typeface="Helvetica"/>
              </a:defRPr>
            </a:lvl4pPr>
            <a:lvl5pPr>
              <a:defRPr>
                <a:sym typeface="Helvetica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91D86887-E81C-4F74-B47C-CEC299E6374C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EC67F617-DFE4-4CAA-89AF-009F8355F6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131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45815731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5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Вертикальный заголовок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ym typeface="Helvetica"/>
              </a:defRPr>
            </a:lvl1pPr>
            <a:lvl2pPr>
              <a:defRPr>
                <a:sym typeface="Helvetica"/>
              </a:defRPr>
            </a:lvl2pPr>
            <a:lvl3pPr>
              <a:defRPr>
                <a:sym typeface="Helvetica"/>
              </a:defRPr>
            </a:lvl3pPr>
            <a:lvl4pPr>
              <a:defRPr>
                <a:sym typeface="Helvetica"/>
              </a:defRPr>
            </a:lvl4pPr>
            <a:lvl5pPr>
              <a:defRPr>
                <a:sym typeface="Helvetica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A0604087-175E-48C3-B2F3-6A16C13ED7F0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A54E1767-4E20-4751-8FA9-ED1F306CF8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88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3141453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69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  <a:lvl2pPr>
              <a:defRPr>
                <a:sym typeface="Helvetica"/>
              </a:defRPr>
            </a:lvl2pPr>
            <a:lvl3pPr>
              <a:defRPr>
                <a:sym typeface="Helvetica"/>
              </a:defRPr>
            </a:lvl3pPr>
            <a:lvl4pPr>
              <a:defRPr>
                <a:sym typeface="Helvetica"/>
              </a:defRPr>
            </a:lvl4pPr>
            <a:lvl5pPr>
              <a:defRPr>
                <a:sym typeface="Helvetica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2BFE70B2-FB04-4148-8FE3-94E55D73D108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615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77368970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93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sym typeface="Helvetic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1918CAF3-42A5-4468-AD0E-4EAC20745318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F2489F08-0FD1-4AC3-9763-1C91AEA148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04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6822911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7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ym typeface="Helvetica"/>
              </a:defRPr>
            </a:lvl1pPr>
            <a:lvl2pPr>
              <a:defRPr sz="2400">
                <a:sym typeface="Helvetica"/>
              </a:defRPr>
            </a:lvl2pPr>
            <a:lvl3pPr>
              <a:defRPr sz="2000">
                <a:sym typeface="Helvetica"/>
              </a:defRPr>
            </a:lvl3pPr>
            <a:lvl4pPr>
              <a:defRPr sz="1800">
                <a:sym typeface="Helvetica"/>
              </a:defRPr>
            </a:lvl4pPr>
            <a:lvl5pPr>
              <a:defRPr sz="1800">
                <a:sym typeface="Helvetic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ym typeface="Helvetica"/>
              </a:defRPr>
            </a:lvl1pPr>
            <a:lvl2pPr>
              <a:defRPr sz="2400">
                <a:sym typeface="Helvetica"/>
              </a:defRPr>
            </a:lvl2pPr>
            <a:lvl3pPr>
              <a:defRPr sz="2000">
                <a:sym typeface="Helvetica"/>
              </a:defRPr>
            </a:lvl3pPr>
            <a:lvl4pPr>
              <a:defRPr sz="1800">
                <a:sym typeface="Helvetica"/>
              </a:defRPr>
            </a:lvl4pPr>
            <a:lvl5pPr>
              <a:defRPr sz="1800">
                <a:sym typeface="Helvetic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C9397053-F92C-4330-B615-AFEE5CA49E3D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E99A3D3A-3084-4FE4-9DFB-5C7A161DA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194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70368832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1" name="think-cell Slide" r:id="rId12" imgW="270" imgH="270" progId="TCLayout.ActiveDocument.1">
                  <p:embed/>
                </p:oleObj>
              </mc:Choice>
              <mc:Fallback>
                <p:oleObj name="think-cell Slide" r:id="rId12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ym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ym typeface="Helvetica"/>
              </a:defRPr>
            </a:lvl1pPr>
            <a:lvl2pPr>
              <a:defRPr sz="2000">
                <a:sym typeface="Helvetica"/>
              </a:defRPr>
            </a:lvl2pPr>
            <a:lvl3pPr>
              <a:defRPr sz="1800">
                <a:sym typeface="Helvetica"/>
              </a:defRPr>
            </a:lvl3pPr>
            <a:lvl4pPr>
              <a:defRPr sz="1600">
                <a:sym typeface="Helvetica"/>
              </a:defRPr>
            </a:lvl4pPr>
            <a:lvl5pPr>
              <a:defRPr sz="1600">
                <a:sym typeface="Helvetic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  <p:custDataLst>
              <p:tags r:id="rId6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ym typeface="Helvetic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ym typeface="Helvetica"/>
              </a:defRPr>
            </a:lvl1pPr>
            <a:lvl2pPr>
              <a:defRPr sz="2000">
                <a:sym typeface="Helvetica"/>
              </a:defRPr>
            </a:lvl2pPr>
            <a:lvl3pPr>
              <a:defRPr sz="1800">
                <a:sym typeface="Helvetica"/>
              </a:defRPr>
            </a:lvl3pPr>
            <a:lvl4pPr>
              <a:defRPr sz="1600">
                <a:sym typeface="Helvetica"/>
              </a:defRPr>
            </a:lvl4pPr>
            <a:lvl5pPr>
              <a:defRPr sz="1600">
                <a:sym typeface="Helvetic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3AA81700-2A44-4DCC-864F-E44C542A5A1F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A8B809A9-4B62-49D7-B565-A42CCF3220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16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283756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5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49D34698-78E9-471C-B94F-1655C601DCD3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63054CDB-EA33-4FB1-ADAB-15FECA80D9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17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36165785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9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31378AAE-98B5-4AC2-BEC0-9B700025AD85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3008957B-020A-48C4-A02B-A038B3DED6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10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4964500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3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ym typeface="Helvetica"/>
              </a:defRPr>
            </a:lvl1pPr>
            <a:lvl2pPr>
              <a:defRPr sz="2800">
                <a:sym typeface="Helvetica"/>
              </a:defRPr>
            </a:lvl2pPr>
            <a:lvl3pPr>
              <a:defRPr sz="2400">
                <a:sym typeface="Helvetica"/>
              </a:defRPr>
            </a:lvl3pPr>
            <a:lvl4pPr>
              <a:defRPr sz="2000">
                <a:sym typeface="Helvetica"/>
              </a:defRPr>
            </a:lvl4pPr>
            <a:lvl5pPr>
              <a:defRPr sz="2000">
                <a:sym typeface="Helvetic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ym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CB3DE512-1199-4DCE-98E7-8EA081EDDB51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E40E0B64-269B-42CC-9992-9214A00749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301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6137665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7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ym typeface="Helvetica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ym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6AE31489-2D61-47AC-A571-61A33CE1FBB1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ym typeface="Helvetica"/>
              </a:defRPr>
            </a:lvl1pPr>
          </a:lstStyle>
          <a:p>
            <a:pPr>
              <a:defRPr/>
            </a:pPr>
            <a:fld id="{8F77454D-3FA5-469F-AB2F-0EAB5D4067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00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tags" Target="../tags/tag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tags" Target="../tags/tag1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tags" Target="../tags/tag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270568752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" name="think-cell Slide" r:id="rId24" imgW="270" imgH="270" progId="TCLayout.ActiveDocument.1">
                  <p:embed/>
                </p:oleObj>
              </mc:Choice>
              <mc:Fallback>
                <p:oleObj name="think-cell Slide" r:id="rId2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4"/>
          <p:cNvSpPr/>
          <p:nvPr>
            <p:custDataLst>
              <p:tags r:id="rId15"/>
            </p:custDataLst>
          </p:nvPr>
        </p:nvSpPr>
        <p:spPr>
          <a:xfrm>
            <a:off x="971550" y="115888"/>
            <a:ext cx="8064500" cy="865187"/>
          </a:xfrm>
          <a:prstGeom prst="rect">
            <a:avLst/>
          </a:prstGeom>
          <a:solidFill>
            <a:srgbClr val="64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/>
              <a:cs typeface="Arial"/>
              <a:sym typeface="Helvetica"/>
            </a:endParaRPr>
          </a:p>
        </p:txBody>
      </p:sp>
      <p:sp>
        <p:nvSpPr>
          <p:cNvPr id="9" name="Прямоугольник 5"/>
          <p:cNvSpPr/>
          <p:nvPr>
            <p:custDataLst>
              <p:tags r:id="rId16"/>
            </p:custDataLst>
          </p:nvPr>
        </p:nvSpPr>
        <p:spPr>
          <a:xfrm>
            <a:off x="403225" y="115888"/>
            <a:ext cx="207963" cy="865187"/>
          </a:xfrm>
          <a:prstGeom prst="rect">
            <a:avLst/>
          </a:prstGeom>
          <a:solidFill>
            <a:srgbClr val="D2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/>
              <a:cs typeface="Arial"/>
              <a:sym typeface="Helvetica"/>
            </a:endParaRPr>
          </a:p>
        </p:txBody>
      </p:sp>
      <p:sp>
        <p:nvSpPr>
          <p:cNvPr id="10" name="Прямоугольник 6"/>
          <p:cNvSpPr/>
          <p:nvPr>
            <p:custDataLst>
              <p:tags r:id="rId17"/>
            </p:custDataLst>
          </p:nvPr>
        </p:nvSpPr>
        <p:spPr>
          <a:xfrm>
            <a:off x="115888" y="115888"/>
            <a:ext cx="207962" cy="865187"/>
          </a:xfrm>
          <a:prstGeom prst="rect">
            <a:avLst/>
          </a:prstGeom>
          <a:solidFill>
            <a:srgbClr val="D2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/>
              <a:cs typeface="Arial"/>
              <a:sym typeface="Helvetica"/>
            </a:endParaRPr>
          </a:p>
        </p:txBody>
      </p:sp>
      <p:sp>
        <p:nvSpPr>
          <p:cNvPr id="11" name="Прямоугольник 7"/>
          <p:cNvSpPr/>
          <p:nvPr>
            <p:custDataLst>
              <p:tags r:id="rId18"/>
            </p:custDataLst>
          </p:nvPr>
        </p:nvSpPr>
        <p:spPr>
          <a:xfrm>
            <a:off x="692150" y="115888"/>
            <a:ext cx="207963" cy="865187"/>
          </a:xfrm>
          <a:prstGeom prst="rect">
            <a:avLst/>
          </a:prstGeom>
          <a:solidFill>
            <a:srgbClr val="D2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/>
              <a:cs typeface="Arial"/>
              <a:sym typeface="Helvetica"/>
            </a:endParaRPr>
          </a:p>
        </p:txBody>
      </p:sp>
      <p:sp>
        <p:nvSpPr>
          <p:cNvPr id="1026" name="Заголовок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 bwMode="auto">
          <a:xfrm>
            <a:off x="1043608" y="195263"/>
            <a:ext cx="764319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 bwMode="auto">
          <a:xfrm>
            <a:off x="457200" y="1193533"/>
            <a:ext cx="8229600" cy="525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457200" y="6525344"/>
            <a:ext cx="2133600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  <a:sym typeface="Helvetica"/>
              </a:defRPr>
            </a:lvl1pPr>
          </a:lstStyle>
          <a:p>
            <a:pPr>
              <a:defRPr/>
            </a:pPr>
            <a:fld id="{489D0FD5-EB1A-45D9-B50D-CB7FBEE48610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124200" y="6525344"/>
            <a:ext cx="2895600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  <a:sym typeface="Helvetic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553200" y="6525344"/>
            <a:ext cx="2133600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  <a:sym typeface="Helvetica"/>
              </a:defRPr>
            </a:lvl1pPr>
          </a:lstStyle>
          <a:p>
            <a:pPr>
              <a:defRPr/>
            </a:pPr>
            <a:fld id="{1649B2DC-839D-4075-8E1E-37F3BC0D3E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 cap="small" baseline="0">
          <a:solidFill>
            <a:schemeClr val="bg1"/>
          </a:solidFill>
          <a:latin typeface="+mj-lt"/>
          <a:ea typeface="+mj-ea"/>
          <a:cs typeface="Aharoni" pitchFamily="2" charset="-79"/>
          <a:sym typeface="Helvetica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  <a:sym typeface="Helvetic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  <a:sym typeface="Helvetic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  <a:sym typeface="Helvetic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  <a:sym typeface="Helvetic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  <a:sym typeface="Helvetica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dmissions@skolkovotech.ru" TargetMode="External"/><Relationship Id="rId2" Type="http://schemas.openxmlformats.org/officeDocument/2006/relationships/image" Target="../media/image3.ashx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olkovotech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image" Target="../media/image4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image" Target="../media/image1.emf"/><Relationship Id="rId2" Type="http://schemas.openxmlformats.org/officeDocument/2006/relationships/tags" Target="../tags/tag79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13.v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87.xml"/><Relationship Id="rId19" Type="http://schemas.openxmlformats.org/officeDocument/2006/relationships/image" Target="../media/image5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olkovotech.ru/admission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mailto:admissions@skolkovotech.r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.ru/OU_SIT/SIT.asp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44" y="508000"/>
            <a:ext cx="7401113" cy="3506607"/>
          </a:xfrm>
        </p:spPr>
      </p:pic>
      <p:sp>
        <p:nvSpPr>
          <p:cNvPr id="5" name="Rectangle 4"/>
          <p:cNvSpPr/>
          <p:nvPr/>
        </p:nvSpPr>
        <p:spPr>
          <a:xfrm>
            <a:off x="4782458" y="5288340"/>
            <a:ext cx="4361542" cy="156966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 eaLnBrk="1" hangingPunct="1"/>
            <a:r>
              <a:rPr lang="ru-RU" sz="2400" dirty="0" smtClean="0">
                <a:ea typeface="ＭＳ Ｐゴシック" pitchFamily="-1" charset="-128"/>
              </a:rPr>
              <a:t>Каплан Б.М.</a:t>
            </a:r>
          </a:p>
          <a:p>
            <a:pPr algn="r" eaLnBrk="1" hangingPunct="1"/>
            <a:r>
              <a:rPr lang="ru-RU" sz="2400" dirty="0" smtClean="0">
                <a:ea typeface="ＭＳ Ｐゴシック" pitchFamily="-1" charset="-128"/>
              </a:rPr>
              <a:t>Директор по приему студентов</a:t>
            </a:r>
          </a:p>
          <a:p>
            <a:pPr algn="r" eaLnBrk="1" hangingPunct="1"/>
            <a:r>
              <a:rPr lang="en-US" sz="2400" dirty="0" smtClean="0">
                <a:ea typeface="ＭＳ Ｐゴシック" pitchFamily="-1" charset="-128"/>
                <a:hlinkClick r:id="rId3"/>
              </a:rPr>
              <a:t>admissions@skolkovotech.ru</a:t>
            </a:r>
            <a:r>
              <a:rPr lang="en-US" sz="2400" dirty="0" smtClean="0">
                <a:ea typeface="ＭＳ Ｐゴシック" pitchFamily="-1" charset="-128"/>
              </a:rPr>
              <a:t> </a:t>
            </a:r>
            <a:endParaRPr lang="ru-RU" sz="2400" dirty="0" smtClean="0">
              <a:ea typeface="ＭＳ Ｐゴシック" pitchFamily="-1" charset="-128"/>
            </a:endParaRPr>
          </a:p>
          <a:p>
            <a:pPr algn="r" eaLnBrk="1" hangingPunct="1"/>
            <a:endParaRPr lang="en-US" sz="2400" dirty="0">
              <a:ea typeface="ＭＳ Ｐゴシック" pitchFamily="-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17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Присоединяйтесь к нам в Сколково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02742" y="4187372"/>
            <a:ext cx="5217886" cy="267062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endParaRPr lang="en-US" sz="2000" dirty="0" smtClean="0">
              <a:solidFill>
                <a:schemeClr val="accent6"/>
              </a:solidFill>
            </a:endParaRP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endParaRPr lang="en-US" sz="2000" dirty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32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  <a:hlinkClick r:id="rId3"/>
              </a:rPr>
              <a:t>www.sk.ru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32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  <a:hlinkClick r:id="rId3"/>
              </a:rPr>
              <a:t>www.skolkovotech.ru</a:t>
            </a:r>
            <a:r>
              <a:rPr lang="ru-RU" sz="32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sz="3200" b="1" dirty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  <a:p>
            <a:pPr lvl="0" algn="ctr" eaLnBrk="1" hangingPunct="1">
              <a:lnSpc>
                <a:spcPct val="90000"/>
              </a:lnSpc>
              <a:buNone/>
            </a:pPr>
            <a:endParaRPr lang="en-US" sz="20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lnSpc>
                <a:spcPct val="90000"/>
              </a:lnSpc>
              <a:buNone/>
            </a:pPr>
            <a:endParaRPr lang="en-US" sz="2000" b="1" dirty="0" smtClean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3351"/>
            <a:ext cx="4481433" cy="300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33" y="1313349"/>
            <a:ext cx="4662567" cy="300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6" y="4572000"/>
            <a:ext cx="4328519" cy="205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02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22428680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6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ts val="2800"/>
              </a:lnSpc>
            </a:pPr>
            <a:r>
              <a:rPr lang="ru-RU" dirty="0" smtClean="0"/>
              <a:t>Сколково Тех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63054CDB-EA33-4FB1-ADAB-15FECA80D90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28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00126" y="1049750"/>
            <a:ext cx="4089686" cy="284260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4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34" name="Rectangl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V="1">
            <a:off x="896222" y="4104453"/>
            <a:ext cx="4205944" cy="253308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35" name="AutoShape 1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6200000" flipH="1" flipV="1">
            <a:off x="4417671" y="5924459"/>
            <a:ext cx="1028615" cy="548184"/>
          </a:xfrm>
          <a:prstGeom prst="parallelogram">
            <a:avLst>
              <a:gd name="adj" fmla="val 30295"/>
            </a:avLst>
          </a:prstGeom>
          <a:solidFill>
            <a:srgbClr val="ADD1F9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36" name="Rectangle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V="1">
            <a:off x="4657888" y="4001928"/>
            <a:ext cx="3571712" cy="253068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29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5400000" flipH="1">
            <a:off x="4296698" y="1410938"/>
            <a:ext cx="1154301" cy="431924"/>
          </a:xfrm>
          <a:prstGeom prst="parallelogram">
            <a:avLst>
              <a:gd name="adj" fmla="val 32739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30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57888" y="1196911"/>
            <a:ext cx="3571712" cy="275253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4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>
              <a:sym typeface="Helvetica"/>
            </a:endParaRPr>
          </a:p>
        </p:txBody>
      </p:sp>
      <p:sp>
        <p:nvSpPr>
          <p:cNvPr id="4" name="Прямоугольник 3"/>
          <p:cNvSpPr/>
          <p:nvPr>
            <p:custDataLst>
              <p:tags r:id="rId11"/>
            </p:custDataLst>
          </p:nvPr>
        </p:nvSpPr>
        <p:spPr>
          <a:xfrm>
            <a:off x="4758556" y="1767093"/>
            <a:ext cx="34710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  <a:sym typeface="Helvetica"/>
              </a:rPr>
              <a:t>Инцеграции образования, исследования, и предпринимательства</a:t>
            </a:r>
            <a:endParaRPr lang="ru-RU" sz="2000" cap="small" dirty="0">
              <a:solidFill>
                <a:schemeClr val="accent6">
                  <a:lumMod val="75000"/>
                  <a:lumOff val="25000"/>
                </a:schemeClr>
              </a:solidFill>
              <a:latin typeface="+mn-lt"/>
              <a:cs typeface="Arial" pitchFamily="34" charset="0"/>
              <a:sym typeface="Helvetica"/>
            </a:endParaRPr>
          </a:p>
        </p:txBody>
      </p:sp>
      <p:sp>
        <p:nvSpPr>
          <p:cNvPr id="19" name="Прямоугольник 18"/>
          <p:cNvSpPr/>
          <p:nvPr>
            <p:custDataLst>
              <p:tags r:id="rId12"/>
            </p:custDataLst>
          </p:nvPr>
        </p:nvSpPr>
        <p:spPr>
          <a:xfrm>
            <a:off x="1000126" y="4272480"/>
            <a:ext cx="365776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12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Двигатель инновационного центра Сколково</a:t>
            </a:r>
            <a:endParaRPr lang="en-US" sz="1600" dirty="0" smtClean="0">
              <a:solidFill>
                <a:schemeClr val="accent6">
                  <a:lumMod val="85000"/>
                  <a:lumOff val="15000"/>
                </a:schemeClr>
              </a:solidFill>
              <a:latin typeface="+mn-lt"/>
              <a:cs typeface="Arial" pitchFamily="34" charset="0"/>
              <a:sym typeface="Helvetica"/>
            </a:endParaRPr>
          </a:p>
          <a:p>
            <a:pPr marL="180975" indent="-180975">
              <a:spcBef>
                <a:spcPts val="12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1,200 </a:t>
            </a: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магистров, аспирантов</a:t>
            </a:r>
            <a:r>
              <a:rPr lang="en-US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, 300 </a:t>
            </a: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постдоков, </a:t>
            </a:r>
            <a:r>
              <a:rPr lang="en-US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200</a:t>
            </a: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 профессоров</a:t>
            </a:r>
            <a:endParaRPr lang="en-US" sz="1600" dirty="0" smtClean="0">
              <a:solidFill>
                <a:schemeClr val="accent6">
                  <a:lumMod val="85000"/>
                  <a:lumOff val="15000"/>
                </a:schemeClr>
              </a:solidFill>
              <a:latin typeface="+mn-lt"/>
              <a:cs typeface="Arial" pitchFamily="34" charset="0"/>
              <a:sym typeface="Helvetica"/>
            </a:endParaRPr>
          </a:p>
          <a:p>
            <a:pPr marL="180975" indent="-180975">
              <a:spcBef>
                <a:spcPts val="12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5 факультетов</a:t>
            </a:r>
            <a:r>
              <a:rPr lang="en-US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, 15 </a:t>
            </a:r>
            <a:r>
              <a:rPr lang="ru-RU" sz="1600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межвузовских исследовательских центров</a:t>
            </a:r>
            <a:endParaRPr lang="en-US" sz="1600" dirty="0" smtClean="0">
              <a:solidFill>
                <a:schemeClr val="accent6">
                  <a:lumMod val="85000"/>
                  <a:lumOff val="15000"/>
                </a:schemeClr>
              </a:solidFill>
              <a:latin typeface="+mn-lt"/>
              <a:cs typeface="Arial" pitchFamily="34" charset="0"/>
              <a:sym typeface="Helvetica"/>
            </a:endParaRPr>
          </a:p>
        </p:txBody>
      </p:sp>
      <p:sp>
        <p:nvSpPr>
          <p:cNvPr id="25" name="Прямоугольник 18"/>
          <p:cNvSpPr/>
          <p:nvPr>
            <p:custDataLst>
              <p:tags r:id="rId13"/>
            </p:custDataLst>
          </p:nvPr>
        </p:nvSpPr>
        <p:spPr>
          <a:xfrm>
            <a:off x="4931979" y="4215921"/>
            <a:ext cx="3247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  <a:defRPr/>
            </a:pPr>
            <a:r>
              <a:rPr lang="en-US" dirty="0" smtClean="0">
                <a:solidFill>
                  <a:schemeClr val="accent6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  <a:sym typeface="Helvetica"/>
              </a:rPr>
              <a:t>Shall be developed in partnership with Massachusetts Institute of Technology</a:t>
            </a:r>
            <a:endParaRPr lang="en-US" dirty="0">
              <a:solidFill>
                <a:schemeClr val="accent6">
                  <a:lumMod val="85000"/>
                  <a:lumOff val="15000"/>
                </a:schemeClr>
              </a:solidFill>
              <a:latin typeface="+mn-lt"/>
              <a:cs typeface="Arial" pitchFamily="34" charset="0"/>
              <a:sym typeface="Helvetica"/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71" y="1069846"/>
            <a:ext cx="3599925" cy="279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1196" name="Picture 1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031" y="4001928"/>
            <a:ext cx="3556047" cy="249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76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Великая раса мозгов! 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03200" y="1364343"/>
            <a:ext cx="5355771" cy="467414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800" dirty="0" smtClean="0">
                <a:solidFill>
                  <a:schemeClr val="accent6"/>
                </a:solidFill>
              </a:rPr>
              <a:t>«Наиболее </a:t>
            </a:r>
            <a:r>
              <a:rPr lang="ru-RU" sz="2800" dirty="0">
                <a:solidFill>
                  <a:schemeClr val="accent6"/>
                </a:solidFill>
              </a:rPr>
              <a:t>эффективно новые знания создаются и распространяются в исследовательских университетах, а лучшие исследовательские университеты являются не столько национальными, сколько глобальными». </a:t>
            </a:r>
            <a:endParaRPr lang="en-US" sz="2800" dirty="0" smtClean="0">
              <a:solidFill>
                <a:schemeClr val="accent6"/>
              </a:solidFill>
              <a:ea typeface="ＭＳ Ｐゴシック" pitchFamily="-1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279" y="1695088"/>
            <a:ext cx="28575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94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Интеграции образования, исследования, инновации</a:t>
            </a:r>
            <a:endParaRPr lang="ru-R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086" y="1028957"/>
            <a:ext cx="7209064" cy="582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13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Центр предпринимательства и инновации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103086"/>
            <a:ext cx="7200674" cy="575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87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3"/>
          <p:cNvSpPr txBox="1">
            <a:spLocks noChangeArrowheads="1"/>
          </p:cNvSpPr>
          <p:nvPr/>
        </p:nvSpPr>
        <p:spPr bwMode="auto">
          <a:xfrm>
            <a:off x="1134521" y="188907"/>
            <a:ext cx="75057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2800" b="1" cap="small" baseline="0">
                <a:solidFill>
                  <a:schemeClr val="bg1"/>
                </a:solidFill>
                <a:latin typeface="+mj-lt"/>
                <a:ea typeface="+mj-ea"/>
                <a:cs typeface="Aharoni" pitchFamily="2" charset="-79"/>
                <a:sym typeface="Helvetica"/>
              </a:defRPr>
            </a:lvl1pPr>
            <a:lvl2pPr algn="ctr" eaLnBrk="0" hangingPunct="0">
              <a:defRPr sz="4400"/>
            </a:lvl2pPr>
            <a:lvl3pPr algn="ctr" eaLnBrk="0" hangingPunct="0">
              <a:defRPr sz="4400"/>
            </a:lvl3pPr>
            <a:lvl4pPr algn="ctr" eaLnBrk="0" hangingPunct="0">
              <a:defRPr sz="4400"/>
            </a:lvl4pPr>
            <a:lvl5pPr algn="ctr" eaLnBrk="0" hangingPunct="0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en-US" dirty="0" smtClean="0"/>
              <a:t>Research with a Consideration of Use</a:t>
            </a:r>
            <a:endParaRPr lang="ru-RU" dirty="0"/>
          </a:p>
        </p:txBody>
      </p:sp>
      <p:sp>
        <p:nvSpPr>
          <p:cNvPr id="14340" name="Номер слайда 1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67463"/>
            <a:ext cx="2133600" cy="354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FAF653-C7DF-45DC-A9A0-9F0826EAF62F}" type="slidenum">
              <a:rPr lang="ru-RU" smtClean="0"/>
              <a:pPr eaLnBrk="1" hangingPunct="1"/>
              <a:t>6</a:t>
            </a:fld>
            <a:endParaRPr lang="ru-RU" smtClean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457371" y="3483429"/>
            <a:ext cx="899886" cy="152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24807" y="3635828"/>
            <a:ext cx="1811879" cy="152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659925"/>
              </p:ext>
            </p:extLst>
          </p:nvPr>
        </p:nvGraphicFramePr>
        <p:xfrm>
          <a:off x="1762857" y="1338942"/>
          <a:ext cx="6877364" cy="4441372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3438682"/>
                <a:gridCol w="3438682"/>
              </a:tblGrid>
              <a:tr h="2220686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Нильс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Бор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Луй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Пастер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2220686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3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Томас Эдисон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81736" y="5896253"/>
            <a:ext cx="356325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Поиск </a:t>
            </a:r>
            <a:r>
              <a:rPr lang="ru-RU" b="1" dirty="0" smtClean="0">
                <a:solidFill>
                  <a:schemeClr val="accent6"/>
                </a:solidFill>
              </a:rPr>
              <a:t>прикладных  решений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1814285" y="6265585"/>
            <a:ext cx="6081485" cy="484632"/>
          </a:xfrm>
          <a:prstGeom prst="righ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363885" y="1480457"/>
            <a:ext cx="484632" cy="4338668"/>
          </a:xfrm>
          <a:prstGeom prst="up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134521" y="1611085"/>
            <a:ext cx="461665" cy="393337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Поиск  фундаментального понимания</a:t>
            </a:r>
            <a:endParaRPr lang="en-US" b="1" dirty="0">
              <a:solidFill>
                <a:schemeClr val="accent6"/>
              </a:solidFill>
            </a:endParaRP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628" y="2486388"/>
            <a:ext cx="2507253" cy="132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40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Мы уверены в том, что ...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1715" y="1324429"/>
            <a:ext cx="8229600" cy="4031343"/>
          </a:xfrm>
        </p:spPr>
        <p:txBody>
          <a:bodyPr/>
          <a:lstStyle/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Создать новый университет мирового уровня с нуля – это реально</a:t>
            </a: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Сколковотех может оказать влияние на систему инноваций на национальом уровне, и улучшить качество жизни, здоровья и экомонического благосостояния в России.</a:t>
            </a: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en-US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Мы сможем это сделать в Сколково.</a:t>
            </a:r>
            <a:endParaRPr lang="en-US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lvl="0" defTabSz="457200" eaLnBrk="1" hangingPunct="1">
              <a:lnSpc>
                <a:spcPct val="80000"/>
              </a:lnSpc>
              <a:buNone/>
            </a:pPr>
            <a:endParaRPr lang="en-US" sz="25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6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Стать магистром!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1715" y="1324429"/>
            <a:ext cx="8229600" cy="4031343"/>
          </a:xfrm>
        </p:spPr>
        <p:txBody>
          <a:bodyPr/>
          <a:lstStyle/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Первая пилотная программа – отбор начинается по всей РФ с 23 декабря 2011 г. по 15 марта 2012 г. </a:t>
            </a: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  <a:hlinkClick r:id="rId3"/>
              </a:rPr>
              <a:t>www.skolkovotech.ru/admissions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 </a:t>
            </a: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en-US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  <a:hlinkClick r:id="rId4"/>
              </a:rPr>
              <a:t>admissions@skolkovotech.ru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 </a:t>
            </a:r>
            <a:endParaRPr lang="ru-RU" sz="3200" dirty="0" smtClean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lvl="0" defTabSz="457200" eaLnBrk="1" hangingPunct="1">
              <a:lnSpc>
                <a:spcPct val="80000"/>
              </a:lnSpc>
              <a:buNone/>
            </a:pPr>
            <a:endParaRPr lang="en-US" sz="25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6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FC9F4-6AB3-4F02-A19C-7300CEF35F7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100"/>
              </a:lnSpc>
            </a:pPr>
            <a:r>
              <a:rPr lang="ru-RU" dirty="0" smtClean="0"/>
              <a:t>Стать Профессором!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1715" y="1324429"/>
            <a:ext cx="8229600" cy="4031343"/>
          </a:xfrm>
        </p:spPr>
        <p:txBody>
          <a:bodyPr/>
          <a:lstStyle/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3200" u="sng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Founding Faculty Fellows: </a:t>
            </a: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Ограниченное число мест для опытных профессоров университетов мирового класса</a:t>
            </a:r>
            <a:endParaRPr lang="en-US" sz="3200" dirty="0" smtClean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3200" dirty="0" smtClean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3200" u="sng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Faculty Positions in Science and Engineering: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ваканции для профессоров во всех 5 направлений Сколково</a:t>
            </a:r>
            <a:endParaRPr lang="ru-RU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en-US" sz="32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  <a:p>
            <a:pPr defTabSz="45720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3200" dirty="0">
                <a:solidFill>
                  <a:prstClr val="black"/>
                </a:solidFill>
                <a:latin typeface="Calibri"/>
                <a:ea typeface="ＭＳ Ｐゴシック" pitchFamily="-1" charset="-128"/>
                <a:hlinkClick r:id="rId3"/>
              </a:rPr>
              <a:t>http://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  <a:hlinkClick r:id="rId3"/>
              </a:rPr>
              <a:t>www.sk.ru/OU_SIT/SIT.aspx</a:t>
            </a:r>
            <a:r>
              <a:rPr lang="ru-RU" sz="3200" dirty="0" smtClean="0">
                <a:solidFill>
                  <a:prstClr val="black"/>
                </a:solidFill>
                <a:latin typeface="Calibri"/>
                <a:ea typeface="ＭＳ Ｐゴシック" pitchFamily="-1" charset="-128"/>
              </a:rPr>
              <a:t> </a:t>
            </a:r>
            <a:endParaRPr lang="en-US" sz="2500" dirty="0">
              <a:solidFill>
                <a:prstClr val="black"/>
              </a:solidFill>
              <a:latin typeface="Calibri"/>
              <a:ea typeface="ＭＳ Ｐゴシック" pitchFamily="-1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488"/>
            <a:ext cx="1727200" cy="8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6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021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1&quot;&gt;&lt;elem m_fUsage=&quot;1.00000000000000000000E+000&quot;&gt;&lt;m_ppcolschidx val=&quot;0&quot;/&gt;&lt;m_rgb r=&quot;c8&quot; g=&quot;ff&quot; b=&quot;0&quot;/&gt;&lt;/elem&gt;&lt;/m_vecMRU&gt;&lt;/m_mruColor&gt;&lt;m_mapectfillschemeMRU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/&gt;&lt;/CDefaultPrec&gt;&lt;/root&gt;"/>
  <p:tag name="THINKCELLUNDODONOTDELETE" val="2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SUhehbdHkKo13L3AUi9O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8zpbbtcUaSi0.s294tq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Rz6A4jyz06iSJIrniZLC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zbRO0UwS0.EdUwHdN.VJ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.YyMfb2D02nAPPclaUiL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PxRFGieU2XuDTdnpP.G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9kzRLIdZESZ4nRxQdzqH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ZIaddw1AU2Pwjp2U_nQs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.7qHu3qxUqpAONdSu5K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93n8eQLvkmq_r9XCx6yx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gZ05P10VUaCi6_aCB4gh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w35YC1UyEWkItIOcfH6Q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2QprmF7k2HRax02yheh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z8MxJ01Uim9PfOj2Yeb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vIwfp_HEE2mcCu4H7PP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t12HW0.aUuM2idd3HuV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onZi0Ox0kSGbDiK5pRH6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JqRnMtGm0ShvOPvvLlq_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K73CIuxWEGMQHxkr7pe2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buwfVAFkmDNrs2nOssy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bfstV.f80y1GwPNx13W4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fPaJfE4z02ZKa_H3uHGa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kp16YUbSkaTAp_Ex8RA8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_ufy3F6kOkq0yVJIkat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du9VicmIk.fXvSBBCEKJ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1cqJD_Kf069Uk0deYdEO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J5UXjJBDE2mD4uYzWj6a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3KY0n7A80OTUbM1zPIg2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6I.Yr1oAEiImewxhBbnn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SHda.eBo0CZ7v72h8M5q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Tah11HeV0C5fHlg_5Ddp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bxPkLXvUOLSinoNvzTp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C3F4gEjEyBnhax6wI7V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55KnfP4L0OTM2V1V82f1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JMXGe9Ob0.MGucnQDxwO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iSceMuB5ka0fK4C08VHi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a.mZQnuEUGOtUY.wbtQ8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zqVw5Eu8EOk3JVrg4kZG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OttJe6Qkiwd8OvfQFvc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gLKSjOIqEe4IH_ak96v0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34D5Vnv_kWoe.L9tmBb8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aQ4iBeHLU.fb3iUADVME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ic4YfPXpEmkk5q3x17LS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_5zaL4FVk61CxNNqUAnz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QL2JQTfeEqIJbOF7dqwu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ihHuXS3Q0yKcIij85NW1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GU5CbrxkCXOd.oKDwCd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M1E2we_UUyVfWrfKEJbd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idFzcDvXkGWbQQPnTOiI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0CZTDBQ6EuqrG2vVTrDd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hNqfBaSIUCotT4EF4r3s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hzhc_S4UKpIOSw3PB13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Jx0NTCRQkq17a1U6wNpg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N.tGR0_Uu.D73pQJ9PB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Dx_VBXmhEep2qX4ujnY1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YzGj7_pDki0HaG6XlCk8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XpAi2mSECKFcOqp_olW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wMh89Nuy0CMjs5hvN4Ud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YiMdVmTpUq7Ky7xErdQx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_6.s8tSzUyuGrMCOu2x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SFWcUWFl0mOO1FM_gegA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928p5.xYUm5fYy9SEwWp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zh.kKAMckaCQx2zGFjxc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XeGPqeqxEOjCX0BzVR4Y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L83X8EQ80yW8sdJrTCUv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MG6blc2kWhicOsm6sN0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ctMtH6pkO4bGAIDvoer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56hCIIWg0WHnmRkyWGQG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ftBzphU8EGCOo_o75gHo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IjKHquza02TwFtqcim_p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jJ4RYez70O8sI0SebIUp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nlNo1X2TU2kxiUT2gqdk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u6y0eCjUiGsnFzpZ8P2g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WtH2HHYsUyQoWGZ72SBW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2lrBKLIAEC3x_Xi2hjnGA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WtH2HHYsUyQoWGZ72SBWg"/>
</p:tagLst>
</file>

<file path=ppt/theme/theme1.xml><?xml version="1.0" encoding="utf-8"?>
<a:theme xmlns:a="http://schemas.openxmlformats.org/drawingml/2006/main" name="Тема Office">
  <a:themeElements>
    <a:clrScheme name="Skolkovo">
      <a:dk1>
        <a:srgbClr val="656867"/>
      </a:dk1>
      <a:lt1>
        <a:srgbClr val="FFFFFF"/>
      </a:lt1>
      <a:dk2>
        <a:srgbClr val="1F497D"/>
      </a:dk2>
      <a:lt2>
        <a:srgbClr val="FFFFFF"/>
      </a:lt2>
      <a:accent1>
        <a:srgbClr val="FFFFFF"/>
      </a:accent1>
      <a:accent2>
        <a:srgbClr val="595959"/>
      </a:accent2>
      <a:accent3>
        <a:srgbClr val="C8FF00"/>
      </a:accent3>
      <a:accent4>
        <a:srgbClr val="FF8200"/>
      </a:accent4>
      <a:accent5>
        <a:srgbClr val="5AD7FF"/>
      </a:accent5>
      <a:accent6>
        <a:srgbClr val="000000"/>
      </a:accent6>
      <a:hlink>
        <a:srgbClr val="FF8200"/>
      </a:hlink>
      <a:folHlink>
        <a:srgbClr val="595959"/>
      </a:folHlink>
    </a:clrScheme>
    <a:fontScheme name="Другая 1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6070</TotalTime>
  <Words>235</Words>
  <Application>Microsoft Office PowerPoint</Application>
  <PresentationFormat>On-screen Show (4:3)</PresentationFormat>
  <Paragraphs>61</Paragraphs>
  <Slides>10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Тема Office</vt:lpstr>
      <vt:lpstr>think-cell Slide</vt:lpstr>
      <vt:lpstr>PowerPoint Presentation</vt:lpstr>
      <vt:lpstr>Сколково Тех</vt:lpstr>
      <vt:lpstr>Великая раса мозгов! </vt:lpstr>
      <vt:lpstr>Интеграции образования, исследования, инновации</vt:lpstr>
      <vt:lpstr>Центр предпринимательства и инновации</vt:lpstr>
      <vt:lpstr>PowerPoint Presentation</vt:lpstr>
      <vt:lpstr>Мы уверены в том, что ...</vt:lpstr>
      <vt:lpstr>Стать магистром!</vt:lpstr>
      <vt:lpstr>Стать Профессором!</vt:lpstr>
      <vt:lpstr>Присоединяйтесь к нам в Сколково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Golosovker Julia</dc:creator>
  <cp:lastModifiedBy>Bram</cp:lastModifiedBy>
  <cp:revision>742</cp:revision>
  <cp:lastPrinted>2011-06-01T08:51:12Z</cp:lastPrinted>
  <dcterms:created xsi:type="dcterms:W3CDTF">2011-01-23T13:18:48Z</dcterms:created>
  <dcterms:modified xsi:type="dcterms:W3CDTF">2011-12-15T21:31:41Z</dcterms:modified>
</cp:coreProperties>
</file>